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7" r:id="rId5"/>
    <p:sldId id="257" r:id="rId6"/>
    <p:sldId id="260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70" d="100"/>
          <a:sy n="70" d="100"/>
        </p:scale>
        <p:origin x="-11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37626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556" y="1844824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КАРТОТЕКА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 ПО СЕНСОРНОМУ РАЗВИТИЮ </a:t>
            </a:r>
            <a:endParaRPr lang="ru-RU" sz="4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от 3-х до 5-ти лет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3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34" y="7990"/>
            <a:ext cx="8856984" cy="5426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«Спрячь мышку»</a:t>
            </a:r>
            <a:endParaRPr lang="ru-RU" b="1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Закрепление 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знаний шести цветов спектра: красный, оранжевый, жёлтый, зеленый, синий, фиолетовый и их названий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28600" algn="just"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Листы бумаги шести цветов, посередине белый квадрат, на котором нарисована мышка (</a:t>
            </a:r>
            <a:r>
              <a:rPr lang="ru-RU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мышкин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домик), квадраты тех же шести цветов — дверцы, мягкая игрушка — кошка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Рекомендации к </a:t>
            </a:r>
            <a:r>
              <a:rPr lang="ru-RU" b="1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проведению:</a:t>
            </a:r>
            <a:endParaRPr lang="ru-RU" b="1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Взрослый 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раскладывает на столе три домика, рядом кладет квадраты-дверцы шести цветов. Для того, чтобы спрятать мышку, надо закрыть окошко дверцей-квадратиком того же цвета, что и домик. Если дверца-квадратик будет другого цвета, отличного от цвета домика, придёт кошка и съест мышку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Когда все дверцы закрыты, приходит кошка — «ловить мышей». Не найдя ни одной не правильно закрытой дверцы кошка уходит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Если ребенок ошибается, взрослый вместе с ним ищет нужную дверцу, чтобы надежно спрятать мышку от кошки.) Затем количество домиков можно увеличить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Количество домиков у ребенка варьируется от 3 до 6. Игру можно повторять несколько раз</a:t>
            </a:r>
            <a:r>
              <a:rPr lang="ru-RU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www.maam.ru/upload/blogs/detsad-262315-146177829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" r="5405" b="16284"/>
          <a:stretch/>
        </p:blipFill>
        <p:spPr bwMode="auto">
          <a:xfrm>
            <a:off x="3108721" y="5085184"/>
            <a:ext cx="2828409" cy="16073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37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lvl="0"/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434" y="7990"/>
            <a:ext cx="8856984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«Составные картинки»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умением анализировать изображение предмета сложной формы и воссоздавать ее из частей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Образцы рисунков, составленных из геометрических фигур: машина, елочка, домик, человечек и т. 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- одноцветные круги, квадраты, прямоугольники, овалы, треугольники разной величины и пропорций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Взрослый вместе с ребенком рассматривает образцы рисунков, анализирует их с точки зрения составных частей изображенных предметов: особенности величины, пропорций и форм, особенности расположения их в пространстве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Затем ребенок составляет различные картинки из отдельных геометрических фигур самостоятельно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Игру можно повторить с другими образцами рисунков.</a:t>
            </a:r>
          </a:p>
        </p:txBody>
      </p:sp>
      <p:pic>
        <p:nvPicPr>
          <p:cNvPr id="5122" name="Picture 2" descr="https://vash.market/catalog/i/img/main-cdn.goods.ru/hlr-system/16012291126/100025511043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27" y="4005064"/>
            <a:ext cx="3847738" cy="26127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01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500042"/>
            <a:ext cx="851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434" y="7990"/>
            <a:ext cx="8856984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«Накормим мишек»</a:t>
            </a: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способа соотнесения предметов по величине при установлении соответствия между 2—3 предметными рядами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Картинка с изображением 6—8 мишек, стоящих по росту, 6—8 мисочек постепенно убывающей величины; у ребенка - 6—8 мисочек убывающей величины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Взрослый вместе с ребенком рассматривает мишек, изображенных на картинке, отмечает, что они стоят по росту.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говорит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какой мишка самый большой, какой поменьше, еще меньше и т. д. Далее взрослый предлагает поиграть, представить, что мишки пришли из леса и хотят есть, каждому мишке надо дать ту мисочку, из которой он привык есть (самому большому мишке — самую большую миску, тому, кто поменьше — самую большую из оставшихся и т. д.). Взрослый сопровождает свой рассказ показом способа выбора мисочек. Затем ребенок самостоятельно раскладывает миски для мишек у себя на столе, подбирая их но величине от самой большой до самой маленькой, соблюдая принцип отбора, —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самую большую из оставшихся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Игра может проводиться повторно с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количеством медведей и мисочек,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</a:t>
            </a: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добавлением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ложек в соответствии с размером 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мисок.</a:t>
            </a:r>
          </a:p>
        </p:txBody>
      </p:sp>
      <p:pic>
        <p:nvPicPr>
          <p:cNvPr id="4098" name="Picture 2" descr="https://www.maam.ru/upload/blogs/detsad-216792-14535745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21089"/>
            <a:ext cx="3434412" cy="24194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6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434" y="7990"/>
            <a:ext cx="8856984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«Игра с мячом»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представлений о высоте, развитие глазомера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Мяч, 5—6 картонных одноцветных кругов, разрезанных пополам, различающихся по величине последовательно на 1 см.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Взрослый предлагает ребенку поиграть в мяч, перебрасывая его друг другу. Затем ребенок закрывает глаза, а взрослый прячет мяч. (Мяч прячется то высоко на шкаф — его не достать с пола, то низко — мяч легко достать.) Ребенок определяет положение мяча (высоко, низко), ищет способ, как достать мяч, если он лежит высоко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Игра повторяется несколько 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игры создается еще одна игровая ситуация: при доставании мяча упали и разбились «тарелки» (половинки «тарелок» раскладываются на полу), а вторые половинки даются ребенку. Взрослый предлагает подобрать половинки «тарелок» так, чтобы потом их можно было «склеить». Ребенок подбирает и «склеивает» тарелки (складывает две подходящие половинки).</a:t>
            </a:r>
          </a:p>
        </p:txBody>
      </p:sp>
      <p:pic>
        <p:nvPicPr>
          <p:cNvPr id="3074" name="Picture 2" descr="https://ds05.infourok.ru/uploads/ex/0046/0008d9e5-cc3c28f0/img4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806" b="63333" l="13333" r="419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229" t="26520" r="57761" b="37109"/>
          <a:stretch/>
        </p:blipFill>
        <p:spPr bwMode="auto">
          <a:xfrm>
            <a:off x="1331640" y="4725144"/>
            <a:ext cx="1810286" cy="170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podelkibumaga.ru/wp-content/uploads/2019/05/sgib-dla-shar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40" b="9416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28" b="5455"/>
          <a:stretch/>
        </p:blipFill>
        <p:spPr bwMode="auto">
          <a:xfrm>
            <a:off x="6876256" y="4869159"/>
            <a:ext cx="1584176" cy="16934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podelkibumaga.ru/wp-content/uploads/2019/05/sgib-dla-shar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440" b="9416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28" b="5455"/>
          <a:stretch/>
        </p:blipFill>
        <p:spPr bwMode="auto">
          <a:xfrm>
            <a:off x="4139952" y="4869160"/>
            <a:ext cx="1584176" cy="16934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podelkibumaga.ru/wp-content/uploads/2019/05/sgib-dla-shar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440" b="9416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28" b="5455"/>
          <a:stretch/>
        </p:blipFill>
        <p:spPr bwMode="auto">
          <a:xfrm>
            <a:off x="5508104" y="4437112"/>
            <a:ext cx="1584176" cy="16934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1" y="76470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D1CE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434" y="7990"/>
            <a:ext cx="8856984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«Окраска воды»</a:t>
            </a:r>
          </a:p>
          <a:p>
            <a:pPr indent="230400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Ознакомление детей с оттенками цвета по светлоте и их словесными обозначениями: «светлый», «тёмный», «светлее», «темнее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2304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большие банки с наклейками темно-красного и светло-красного цветов, красная гуашевая краска, кисть;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- 2 маленькие баночки с водой, красная гуашевая краска, кисточка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Взрослый предлагает ребенку поиграть: приготовить соки для кукол. Он показывает, как сделать «сок», — набирает на кисть немного краски и разводит ее в воде, вместе с ребенком рассматривает получившийся светло-красный «сок». Далее взрослый предлагает сделать другой «сок»: макая кисть в краску 2 раза, получает более темную воду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Внимание ребенка обращается на разницу получившихся оттенков воды (« соков »). После этого ребенку предоставляется возможность самостоятельно сделать воду двух оттенков — светло-красную и темно-красную и вылить ее в банки с соответствующими цветными наклейками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Примечание: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Экспериментирование с окрашиванием воды может проводиться несколько раз с использованием красок разного цвета и получением большего количества оттенков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pillow.su/wp-content/uploads/2020/04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786" y="5445603"/>
            <a:ext cx="2264479" cy="12749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01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434" y="7990"/>
            <a:ext cx="8856984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D1CE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Аппликация «Ёлочка»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304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способа расположения предметов на листе бумаги в порядке убывания величины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30400" algn="just">
              <a:lnSpc>
                <a:spcPct val="107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304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Образец аппликации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елочки;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-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4-5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треугольников постепенно убывающей величины, лист бумаги для аппликации, клей, кисточка, салфетка, клеенка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30400" algn="just">
              <a:lnSpc>
                <a:spcPct val="107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304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Взрослый показывает ребенку образец аппликации елки и предлагает ему сделать такую же. Внимание ребенка фиксируется на том, как расположить элементы аппликации, чтобы получилась красивая, стройная елочка (в порядке убывания величины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30400" algn="just">
              <a:lnSpc>
                <a:spcPct val="107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Далее ребенок выполняет аппликацию: сначала раскладывает элементы аппликации в порядке убывания величины, затем наклеивает их.</a:t>
            </a:r>
          </a:p>
        </p:txBody>
      </p:sp>
      <p:pic>
        <p:nvPicPr>
          <p:cNvPr id="1026" name="Picture 2" descr="https://fsd.kopilkaurokov.ru/up/html/2018/04/10/k_5accee3100761/img_user_file_5accee31822b3_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5" t="1764" r="24291" b="4375"/>
          <a:stretch/>
        </p:blipFill>
        <p:spPr bwMode="auto">
          <a:xfrm>
            <a:off x="3472942" y="3975662"/>
            <a:ext cx="2099967" cy="2404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</dc:creator>
  <cp:lastModifiedBy>DIGMA EVE</cp:lastModifiedBy>
  <cp:revision>118</cp:revision>
  <dcterms:created xsi:type="dcterms:W3CDTF">2021-02-14T15:28:47Z</dcterms:created>
  <dcterms:modified xsi:type="dcterms:W3CDTF">2021-03-17T11:07:07Z</dcterms:modified>
</cp:coreProperties>
</file>