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60" r:id="rId6"/>
    <p:sldId id="259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70" d="100"/>
          <a:sy n="70" d="100"/>
        </p:scale>
        <p:origin x="-11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376263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556" y="1844824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КАРТОТЕКА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 ПО СЕНСОРНОМУ РАЗВИТИЮ </a:t>
            </a:r>
            <a:endParaRPr lang="ru-RU" sz="4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от 5-ти до 7-ми лет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434" y="7990"/>
            <a:ext cx="8856984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Подбери себе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соседа»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пражнение детей сопоставлять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обобщать предметы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цвету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бумажные флажки шести цветов спектра и 4 - 5 оттенков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светлоте.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к проведению: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 раздаются флажки нескольких оттенков одного и того же цвета. Воспитатель называет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какой-нибудь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цвет. К нему подходит ребёнок с флажком данного цвета, потом ребёнок выбирает себе товарищей (в соответствии с цветовой градацией оттенков).</a:t>
            </a:r>
          </a:p>
        </p:txBody>
      </p:sp>
      <p:pic>
        <p:nvPicPr>
          <p:cNvPr id="5122" name="Picture 2" descr="https://thumbs.dreamstime.com/b/%D1%83%D1%81%D1%82%D0%B0%D0%BD%D0%BE%D0%B2%D0%BB%D0%B5%D0%BD%D0%BD%D1%8B%D0%B5-%D1%88%D1%82%D1%8B%D1%80%D0%B8-%D1%84%D0%BB%D0%B0%D0%B3%D0%B0-%D1%86%D0%B2%D0%B5%D1%82%D0%B0-177413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8" t="2756" r="3193" b="4102"/>
          <a:stretch/>
        </p:blipFill>
        <p:spPr bwMode="auto">
          <a:xfrm>
            <a:off x="2879002" y="2734147"/>
            <a:ext cx="3295461" cy="32864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3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71480"/>
            <a:ext cx="851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D1CE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434" y="7990"/>
            <a:ext cx="8856984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Разноцветная вода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акрепление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разных оттенках цвета по цветовому тону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баночки с водой с наклейками жёлто-зелёного и сине-зелёного цвета, жёлтая и синяя гуашь, кисточки, салфетки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к проведению:</a:t>
            </a:r>
          </a:p>
          <a:p>
            <a:pPr indent="228600" algn="just"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 руководством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набирают на кисть краску. Вода приобретает нужные оттенки цвета. Проводится обсуждение с называнием полученного цвета.</a:t>
            </a:r>
          </a:p>
        </p:txBody>
      </p:sp>
      <p:pic>
        <p:nvPicPr>
          <p:cNvPr id="4098" name="Picture 2" descr="https://cs3.livemaster.ru/zhurnalfoto/6/e/e/1601142216376ee860b08ddd4fb01ae3598198b9ae5b2458x864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555" y="2636912"/>
            <a:ext cx="4418742" cy="35865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434" y="7990"/>
            <a:ext cx="8856984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«Геометрический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конструктор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умения детей расчленять изображение предмета на составные части и воссоздавать сложную форму из частей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бразцы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рисунков, составленных из геометрических фигур и копирующий набор геометрических фигур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к проведению:</a:t>
            </a:r>
          </a:p>
          <a:p>
            <a:pPr indent="228600" algn="just"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анализирует изображения, называет геометрические фигуры, самостоятельно выкладывает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изображения по образцу.</a:t>
            </a:r>
          </a:p>
        </p:txBody>
      </p:sp>
      <p:pic>
        <p:nvPicPr>
          <p:cNvPr id="3074" name="Picture 2" descr="https://ds05.infourok.ru/uploads/ex/06d9/000e85c8-e20aba99/hello_html_61291b2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46" y="2708920"/>
            <a:ext cx="5040560" cy="35677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434" y="7990"/>
            <a:ext cx="8856984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Починим одежду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анализировать зрительный образ, подбирать необходимые формы нужного размера и цвета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предметов одежды с вырезанными в них отверстиями различной геометрической формы и 16 заплаток (геометрические формы разной величины и цвета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к проведению:</a:t>
            </a:r>
          </a:p>
          <a:p>
            <a:pPr indent="228600" algn="just"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ребёнком раскладываются предметы одежды и заплатки к 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Взрослый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просит подобрать к каждому предмету одежды подходящую заплатку так, чтобы её не было видно.</a:t>
            </a:r>
          </a:p>
        </p:txBody>
      </p:sp>
      <p:pic>
        <p:nvPicPr>
          <p:cNvPr id="2050" name="Picture 2" descr="https://ds05.infourok.ru/uploads/ex/0e48/000e047f-727d77fa/img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t="21902" r="723" b="15214"/>
          <a:stretch/>
        </p:blipFill>
        <p:spPr bwMode="auto">
          <a:xfrm>
            <a:off x="1463574" y="3250524"/>
            <a:ext cx="6118703" cy="2929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0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pPr lvl="0"/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434" y="7990"/>
            <a:ext cx="8856984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Художник по имени природа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продолжать учить детей проводить аналогии времени года с цветовой гаммой красок; определять характер цвета «холодный», «теплый», «нежный» (пастельный).</a:t>
            </a:r>
          </a:p>
          <a:p>
            <a:pPr indent="228600" algn="just">
              <a:lnSpc>
                <a:spcPct val="107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карточки с изображением времен года, палитры с цветовыми пятнами, характерными одному из времени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к проведению: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Участникам игры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ведущий предлагает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соотнести времена года, изображенные на карточках, с наиболее подходящим цветовым пятном на палитре</a:t>
            </a:r>
          </a:p>
        </p:txBody>
      </p:sp>
      <p:pic>
        <p:nvPicPr>
          <p:cNvPr id="6" name="Picture 2" descr="C:\Users\МБДОУ №26 Кораблик\Downloads\hello_html_16c3d7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852936"/>
            <a:ext cx="5175381" cy="2594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530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434" y="7990"/>
            <a:ext cx="8856984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Волшебные лоскутки»</a:t>
            </a:r>
          </a:p>
          <a:p>
            <a:pPr indent="228600" algn="just">
              <a:lnSpc>
                <a:spcPct val="107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детей о разных видах ткани, учить классифицировать ткани на различные группы: хлопчатобумажная, шелковая, льняная, шерстяная, синтетическая, искусственная, смешанная; совершенствовать умение группировать ткани одинаковые по цвету, внешнему виду, по структуре, одинаковые по рисунку.</a:t>
            </a: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лоскутки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хлопчатобумажной, шелковой льняной, шерстяной, синтетической, искусственной, смешанной ткани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к проведению: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Взрослый предлагает детям сравнить различные виды ткани, выделить сходства и различия их фактуры и сгруппировать лоскутки ткани сначала одинаковые по цвету, затем по внешнему виду, далее по структуре и одинаковому рисунку.</a:t>
            </a:r>
          </a:p>
          <a:p>
            <a:pPr indent="228600" algn="just">
              <a:lnSpc>
                <a:spcPct val="107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fsd.multiurok.ru/html/2019/11/05/s_5dc17997101f4/1245122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34" y="3429000"/>
            <a:ext cx="3456384" cy="2868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13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</dc:creator>
  <cp:lastModifiedBy>DIGMA EVE</cp:lastModifiedBy>
  <cp:revision>79</cp:revision>
  <dcterms:created xsi:type="dcterms:W3CDTF">2021-02-14T15:28:47Z</dcterms:created>
  <dcterms:modified xsi:type="dcterms:W3CDTF">2021-03-17T11:07:29Z</dcterms:modified>
</cp:coreProperties>
</file>