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CC00"/>
    <a:srgbClr val="CCFFCC"/>
    <a:srgbClr val="996633"/>
    <a:srgbClr val="99FF99"/>
    <a:srgbClr val="CC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38722-27E9-4B1D-9E1D-DFB7DC108528}" type="datetimeFigureOut">
              <a:rPr lang="ru-RU" smtClean="0"/>
              <a:pPr/>
              <a:t>19.03.2021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83450-1462-494D-B1B5-15A55996C2B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900igr.net/up/datai/154477/0001-00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95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1124744"/>
            <a:ext cx="5904656" cy="2736304"/>
          </a:xfrm>
          <a:prstGeom prst="snip2DiagRect">
            <a:avLst/>
          </a:prstGeom>
          <a:ln w="762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«Играя познаём природу» 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3 лет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707904" y="6453336"/>
            <a:ext cx="5112568" cy="1529408"/>
          </a:xfrm>
        </p:spPr>
        <p:txBody>
          <a:bodyPr>
            <a:noAutofit/>
          </a:bodyPr>
          <a:lstStyle/>
          <a:p>
            <a:endParaRPr lang="ru-RU" sz="2400" b="1" dirty="0"/>
          </a:p>
        </p:txBody>
      </p:sp>
      <p:pic>
        <p:nvPicPr>
          <p:cNvPr id="5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3" cstate="print"/>
          <a:srcRect l="8578" b="4855"/>
          <a:stretch>
            <a:fillRect/>
          </a:stretch>
        </p:blipFill>
        <p:spPr bwMode="auto">
          <a:xfrm>
            <a:off x="636580" y="4149080"/>
            <a:ext cx="220722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52" y="-24138"/>
            <a:ext cx="9144000" cy="6857999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07704" y="1"/>
            <a:ext cx="5328592" cy="908719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Кто, что ест?»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6151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3" cstate="print"/>
          <a:srcRect l="8578" b="4855"/>
          <a:stretch>
            <a:fillRect/>
          </a:stretch>
        </p:blipFill>
        <p:spPr bwMode="auto">
          <a:xfrm>
            <a:off x="0" y="4869160"/>
            <a:ext cx="2302199" cy="198884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95536" y="1124744"/>
            <a:ext cx="8748464" cy="384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Цель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у детей знания о том, чем питаются домашние и дикие животные;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внимание, мышление, речь, а так же развивать мелкую моторику рук и тактильную чувствительность;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бережное отношение к животным.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вырезанные из картона изображения животных(мордочки, приклеенные на прищепки), картонный круг с изображением еды животных.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выдает ребёнку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прищепки с мордочками и круг с различными видами пищи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необходимо прикрепить прищепку с картинкой животного на круг около пищи, которое употребляет данное животное.</a:t>
            </a:r>
            <a:endParaRPr lang="ru-RU" dirty="0"/>
          </a:p>
        </p:txBody>
      </p:sp>
      <p:pic>
        <p:nvPicPr>
          <p:cNvPr id="6" name="Рисунок 5" descr="C:\Users\User\Desktop\фото экология\image (29)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246" t="7049" r="21255" b="26454"/>
          <a:stretch/>
        </p:blipFill>
        <p:spPr bwMode="auto">
          <a:xfrm>
            <a:off x="5220072" y="4653136"/>
            <a:ext cx="3816424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3180" y="143331"/>
            <a:ext cx="5905164" cy="1032556"/>
          </a:xfrm>
          <a:prstGeom prst="snip2DiagRect">
            <a:avLst>
              <a:gd name="adj1" fmla="val 0"/>
              <a:gd name="adj2" fmla="val 22313"/>
            </a:avLst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i="1" dirty="0"/>
              <a:t>«Кто, где живет</a:t>
            </a:r>
            <a:r>
              <a:rPr lang="ru-RU" sz="4000" b="1" i="1" dirty="0" smtClean="0"/>
              <a:t>?»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175888"/>
            <a:ext cx="9144000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создать условия для освоения детьми элементарных знаний о диких и домашних животных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активизации словаря ребенка (звукоподражание);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бережное отношение к природе;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картинки с изображением дома и леса, карточки с домашними и дикими животными.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картинку с изображением животного. Дети должны определить, где оно обитает, и положить картинку на нужное изображение.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C:\Users\User\Desktop\фото экология\image (32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203" t="5929" r="13295" b="7958"/>
          <a:stretch/>
        </p:blipFill>
        <p:spPr bwMode="auto">
          <a:xfrm>
            <a:off x="5292080" y="4797152"/>
            <a:ext cx="3851920" cy="20608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7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4" cstate="print"/>
          <a:srcRect l="8578" b="4855"/>
          <a:stretch>
            <a:fillRect/>
          </a:stretch>
        </p:blipFill>
        <p:spPr bwMode="auto">
          <a:xfrm>
            <a:off x="397593" y="4941168"/>
            <a:ext cx="2302199" cy="13509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67644" y="1"/>
            <a:ext cx="6408712" cy="1202309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sz="4000" b="1" i="1" dirty="0"/>
              <a:t>«Во саду ли, во городе…»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777678"/>
            <a:ext cx="909075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расширять представление детей о многообразии мира растений, в частности об овощах и фруктах;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учить узнавать их и правильно называть;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закреплять знания детей о том, что растет в саду или в огороде;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логическое мышление, память и речь детей;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дружелюбное взаимоотношение в ходе игры;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картинки с изображением сада и огорода, карточки с изображением разных фруктов и овощей.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картинку с изображением фрукта или овоща.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должен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определить, где он растет, и положить картинку на нужное изображение.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309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205093"/>
            <a:ext cx="5832648" cy="1224136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/>
          </a:bodyPr>
          <a:lstStyle/>
          <a:p>
            <a:r>
              <a:rPr lang="ru-RU" sz="3600" b="1" i="1" dirty="0"/>
              <a:t>« Найди маму детеныша»</a:t>
            </a:r>
            <a:endParaRPr lang="ru-RU" sz="3600" dirty="0">
              <a:solidFill>
                <a:srgbClr val="9966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37" y="1628800"/>
            <a:ext cx="813690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7" y="1641443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детей узнавать по картинке диких  и домашних животных, соотносить их по величине и характерным признакам;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любовь к природе;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развивать моторику рук;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Картинки с изображениями животных: кошки, собачки, козлёнка, коровы, поросенка.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Родитель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показывает детям картинки с изображениями животных: кошки, собачки, козлёнка, коровы, поросенка. Ребёнок называет животных, угадывая, какие звуки они издают. Затем взрослый предлагает детям, подобрать к картинкам «животных-взрослых»  картинки, изображающие их детенышей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3108449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548" y="116225"/>
            <a:ext cx="6408712" cy="986673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/>
          </a:bodyPr>
          <a:lstStyle/>
          <a:p>
            <a:r>
              <a:rPr lang="ru-RU" sz="3600" b="1" i="1" dirty="0" smtClean="0"/>
              <a:t>«Овощи</a:t>
            </a:r>
            <a:r>
              <a:rPr lang="ru-RU" sz="3600" b="1" i="1" dirty="0"/>
              <a:t>»</a:t>
            </a:r>
            <a:endParaRPr lang="ru-RU" sz="3600" dirty="0">
              <a:solidFill>
                <a:srgbClr val="996633"/>
              </a:solidFill>
            </a:endParaRPr>
          </a:p>
        </p:txBody>
      </p:sp>
      <p:pic>
        <p:nvPicPr>
          <p:cNvPr id="5123" name="Picture 3" descr="https://pankreatit.su/wp-content/uploads/2017/01/ovoshh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4193704"/>
            <a:ext cx="6095156" cy="266429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312267"/>
            <a:ext cx="8352928" cy="325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познакомить детей с простейшей классификацией;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продолжать формировать умение самостоятельно узнавать их и правильно называть;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элементарные экологические знания;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две корзины, набор карточек с изображением овощей и фруктов.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помощью родителя раскладывают овощи и фрукты по корзинам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7oom.ru/powerpoint/fon-dlya-prezentacii-vesna-09.jpg?ver=3.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2008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624736" cy="792088"/>
          </a:xfrm>
          <a:prstGeom prst="snip2DiagRect">
            <a:avLst/>
          </a:prstGeom>
          <a:solidFill>
            <a:srgbClr val="CCFFCC"/>
          </a:solidFill>
          <a:ln w="57150">
            <a:solidFill>
              <a:srgbClr val="CCCC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«Кто едет в поезде»</a:t>
            </a:r>
            <a:endParaRPr lang="ru-RU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655168" y="2326233"/>
            <a:ext cx="7488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27984" y="3861048"/>
            <a:ext cx="7200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9512" y="1340768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формировать умение называть животных;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обобщить знания о домашних и диких животных, умение их различать по классификации и звукоподражанию.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Воспитывать интерес и добрые чувства к животным.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1вариант игры: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предлагается узнать по голосу, кто едет в поезде.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2вариант: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Ребенку предлагается в желтый вагон посадить диких животных, а в зеленый вагон домашних животных.</a:t>
            </a:r>
            <a:endParaRPr lang="ru-RU" sz="2000" dirty="0"/>
          </a:p>
        </p:txBody>
      </p:sp>
      <p:pic>
        <p:nvPicPr>
          <p:cNvPr id="10" name="Рисунок 9" descr="C:\Users\User\Desktop\фото экология\image (27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364"/>
          <a:stretch/>
        </p:blipFill>
        <p:spPr bwMode="auto">
          <a:xfrm>
            <a:off x="5292080" y="4437112"/>
            <a:ext cx="3168352" cy="24208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https://cdn-nus-1.pinme.ru/tumb/600/photo/af/a097/afa0978c047d577ac34fccab550a1656.png"/>
          <p:cNvPicPr>
            <a:picLocks noChangeAspect="1" noChangeArrowheads="1"/>
          </p:cNvPicPr>
          <p:nvPr/>
        </p:nvPicPr>
        <p:blipFill>
          <a:blip r:embed="rId4" cstate="print"/>
          <a:srcRect l="8578" b="4855"/>
          <a:stretch>
            <a:fillRect/>
          </a:stretch>
        </p:blipFill>
        <p:spPr bwMode="auto">
          <a:xfrm>
            <a:off x="251520" y="4769768"/>
            <a:ext cx="252028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462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 «Кто, что ест?» .</vt:lpstr>
      <vt:lpstr>«Кто, где живет?» </vt:lpstr>
      <vt:lpstr>«Во саду ли, во городе…» </vt:lpstr>
      <vt:lpstr>« Найди маму детеныша»</vt:lpstr>
      <vt:lpstr>«Овощи»</vt:lpstr>
      <vt:lpstr>«Кто едет в поезде»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RePack by SPecialiST</cp:lastModifiedBy>
  <cp:revision>18</cp:revision>
  <dcterms:created xsi:type="dcterms:W3CDTF">2018-12-02T09:51:58Z</dcterms:created>
  <dcterms:modified xsi:type="dcterms:W3CDTF">2021-03-19T05:20:09Z</dcterms:modified>
</cp:coreProperties>
</file>