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FFCC"/>
    <a:srgbClr val="996633"/>
    <a:srgbClr val="99FF99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900igr.net/up/datai/154477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1124744"/>
            <a:ext cx="5904656" cy="2736304"/>
          </a:xfrm>
          <a:prstGeom prst="snip2Diag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«Играя познаём природу» 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3-х до 5-ти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-1107504"/>
            <a:ext cx="3672408" cy="45719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5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3" cstate="print"/>
          <a:srcRect l="8578" b="4855"/>
          <a:stretch>
            <a:fillRect/>
          </a:stretch>
        </p:blipFill>
        <p:spPr bwMode="auto">
          <a:xfrm>
            <a:off x="612879" y="4365104"/>
            <a:ext cx="230293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95" y="116632"/>
            <a:ext cx="9144000" cy="68579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692696"/>
            <a:ext cx="5328592" cy="854968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9966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«Цепочка»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151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3" cstate="print"/>
          <a:srcRect l="8578" b="4855"/>
          <a:stretch>
            <a:fillRect/>
          </a:stretch>
        </p:blipFill>
        <p:spPr bwMode="auto">
          <a:xfrm>
            <a:off x="0" y="4900939"/>
            <a:ext cx="2302199" cy="1925327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2100917"/>
            <a:ext cx="83529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  называете объект живой или неживой природы, а ребёнок называет один из  признаков данного объекта, далее вы называете признак, далее опять ребёнок так, чтобы не повториться.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Например, объект живой природы  «белка» - животное, дикое, лесное, рыжее, пушистое, грызёт орехи, прыгает с ветки на ветку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2852936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все вопросы в игре можно отвечать только словами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«да»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«нет».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Ребёнок загадывает какое-либо животное (растение). Вы спрашиваете, где живёт это животное, какое оно, чем питается. Ребёнок должен отвечать только двумя словами «да» или «нет». После отгадывания игроки меняются ролями в игре.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544616" cy="994122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996633"/>
                </a:solidFill>
              </a:rPr>
              <a:t>Игра «Да» или «нет».</a:t>
            </a:r>
            <a:endParaRPr lang="ru-RU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056784" cy="877102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 какого дерева лист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996633"/>
                </a:solidFill>
              </a:rPr>
              <a:t>.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637" y="1110364"/>
            <a:ext cx="8855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 знакомить детей с деревьями нашей местности, учить правильно подбирать листья к дереву, воспитывать бережное отношение к природе.</a:t>
            </a:r>
          </a:p>
          <a:p>
            <a:r>
              <a:rPr lang="ru-RU" sz="20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карточки с изображением деревьев и листьев: рябина, берёза, дуб, ель, клён.</a:t>
            </a:r>
          </a:p>
          <a:p>
            <a:pPr algn="ctr"/>
            <a:r>
              <a:rPr lang="ru-RU" sz="2000" b="1" dirty="0">
                <a:solidFill>
                  <a:srgbClr val="0D1CE3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Детям раздаются карточки с изображением листьев и деревьев. Дети должны подобрать карточки с изображением листьев к соответствующим карточкам с изображением деревьев; затем назвать дерево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и лист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6" t="22800" r="2976" b="22800"/>
          <a:stretch/>
        </p:blipFill>
        <p:spPr bwMode="auto">
          <a:xfrm>
            <a:off x="1403648" y="3781539"/>
            <a:ext cx="5733288" cy="2642711"/>
          </a:xfrm>
          <a:prstGeom prst="rect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2348880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 называете 4 объекта природы, ребёнку нужно найти лишний объект и обосновать свой выбор.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заяц, ёж, лиса,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шмель;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дождь, снег, облако, роса;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роза, одуванчик, гвоздика, тюльпан;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корова, волк, овца, кролик;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трясогузка, паук, скворец, сорока;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бабочка, стрекоза, енот, пчела;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ель, берёза, яблоня, осина;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лиса, свинья, лось, кабан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кузнечик, божья коровка, воробей, майский жук;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7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лес, парк, роща, тайга.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692696"/>
            <a:ext cx="5256584" cy="1143000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996633"/>
                </a:solidFill>
              </a:rPr>
              <a:t>Игра «Четвёртый лишний».</a:t>
            </a:r>
            <a:endParaRPr lang="ru-RU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2492896"/>
            <a:ext cx="69127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 называете овощи, ребёнок делает движения руками: если овощ растёт на земле, на грядке, он поднимает рук вверх. Если овощ растёт на земле – руки опускает вниз.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980728"/>
            <a:ext cx="6408712" cy="796950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6633"/>
                </a:solidFill>
              </a:rPr>
              <a:t>Игра </a:t>
            </a:r>
            <a:r>
              <a:rPr lang="ru-RU" b="1" u="sng" dirty="0">
                <a:solidFill>
                  <a:srgbClr val="996633"/>
                </a:solidFill>
              </a:rPr>
              <a:t>«Вершки-корешки».</a:t>
            </a:r>
            <a:r>
              <a:rPr lang="ru-RU" dirty="0">
                <a:solidFill>
                  <a:srgbClr val="996633"/>
                </a:solidFill>
              </a:rPr>
              <a:t> </a:t>
            </a:r>
          </a:p>
        </p:txBody>
      </p:sp>
      <p:pic>
        <p:nvPicPr>
          <p:cNvPr id="5123" name="Picture 3" descr="https://pankreatit.su/wp-content/uploads/2017/01/ovoshh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861048"/>
            <a:ext cx="385509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24744"/>
            <a:ext cx="5184576" cy="796950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996633"/>
                </a:solidFill>
              </a:rPr>
              <a:t>Игра «Я знаю».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2825353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 называете ребёнку класс объектов природы (звери, птицы, рыбы, растения, деревья, цветы). Ребёнок говорит: «Я знаю пять названий зверей:» и перечисляет (например, лось, лиса, волк, заяц, олень).  Аналогично называются другие классы объектов природы.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3" cstate="print"/>
          <a:srcRect l="8578" b="4855"/>
          <a:stretch>
            <a:fillRect/>
          </a:stretch>
        </p:blipFill>
        <p:spPr bwMode="auto">
          <a:xfrm>
            <a:off x="248476" y="5085184"/>
            <a:ext cx="180324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338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Игра «Цепочка».</vt:lpstr>
      <vt:lpstr>Игра «Да» или «нет».</vt:lpstr>
      <vt:lpstr>«С какого дерева лист?» .</vt:lpstr>
      <vt:lpstr>Игра «Четвёртый лишний».</vt:lpstr>
      <vt:lpstr>Игра «Вершки-корешки». </vt:lpstr>
      <vt:lpstr>Игра «Я знаю».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RePack by SPecialiST</cp:lastModifiedBy>
  <cp:revision>15</cp:revision>
  <dcterms:created xsi:type="dcterms:W3CDTF">2018-12-02T09:51:58Z</dcterms:created>
  <dcterms:modified xsi:type="dcterms:W3CDTF">2021-03-19T05:19:11Z</dcterms:modified>
</cp:coreProperties>
</file>