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5" r:id="rId4"/>
    <p:sldId id="266" r:id="rId5"/>
    <p:sldId id="267" r:id="rId6"/>
    <p:sldId id="257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00"/>
    <a:srgbClr val="CCFFCC"/>
    <a:srgbClr val="996633"/>
    <a:srgbClr val="99FF99"/>
    <a:srgbClr val="CC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F773-2CB4-4128-812D-220F499D0D68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72648-3975-482A-81C5-58FC69E81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107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2648-3975-482A-81C5-58FC69E8157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205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2648-3975-482A-81C5-58FC69E8157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861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900igr.net/up/datai/154477/0001-00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5608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1124744"/>
            <a:ext cx="5904656" cy="2736304"/>
          </a:xfrm>
          <a:prstGeom prst="snip2Diag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игр </a:t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«Играя познаём природу» </a:t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от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5-ти до7-ми лет.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 flipV="1">
            <a:off x="8820472" y="-1755576"/>
            <a:ext cx="1799184" cy="576064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pic>
        <p:nvPicPr>
          <p:cNvPr id="5" name="Picture 7" descr="https://cdn-nus-1.pinme.ru/tumb/600/photo/af/a097/afa0978c047d577ac34fccab550a1656.png"/>
          <p:cNvPicPr>
            <a:picLocks noChangeAspect="1" noChangeArrowheads="1"/>
          </p:cNvPicPr>
          <p:nvPr/>
        </p:nvPicPr>
        <p:blipFill>
          <a:blip r:embed="rId4" cstate="print"/>
          <a:srcRect l="8578" b="4855"/>
          <a:stretch>
            <a:fillRect/>
          </a:stretch>
        </p:blipFill>
        <p:spPr bwMode="auto">
          <a:xfrm>
            <a:off x="323528" y="3809482"/>
            <a:ext cx="3312368" cy="2643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6624736" cy="796950"/>
          </a:xfrm>
          <a:prstGeom prst="snip2DiagRect">
            <a:avLst/>
          </a:prstGeom>
          <a:solidFill>
            <a:srgbClr val="CCFFCC"/>
          </a:solidFill>
          <a:ln w="57150">
            <a:solidFill>
              <a:srgbClr val="CCCC00"/>
            </a:solidFill>
          </a:ln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996633"/>
                </a:solidFill>
              </a:rPr>
              <a:t>Игра «Береги природу»</a:t>
            </a:r>
            <a:r>
              <a:rPr lang="ru-RU" b="1" dirty="0">
                <a:solidFill>
                  <a:srgbClr val="996633"/>
                </a:solidFill>
              </a:rPr>
              <a:t>.</a:t>
            </a:r>
            <a:r>
              <a:rPr lang="ru-RU" dirty="0"/>
              <a:t> 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655168" y="1556792"/>
            <a:ext cx="74888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Руководитель предлагает из нашего мира убрать что либо,  например, солнце, облака, реки, леса и т.д., а ребёнок должен рассказать (можно с Вашей помощью), что произойдёт с оставшимися живыми объектами, если на Земле не будет названного объекта.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555" name="Picture 3" descr="http://www.playcast.ru/uploads/2016/05/03/18511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01008"/>
            <a:ext cx="5940152" cy="2970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4572000" y="3717032"/>
            <a:ext cx="864096" cy="432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27984" y="3861048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16016" y="3645024"/>
            <a:ext cx="576064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84784"/>
            <a:ext cx="7128792" cy="868958"/>
          </a:xfrm>
          <a:prstGeom prst="snip2DiagRect">
            <a:avLst/>
          </a:prstGeom>
          <a:solidFill>
            <a:srgbClr val="CCFFCC"/>
          </a:solidFill>
          <a:ln w="57150">
            <a:solidFill>
              <a:srgbClr val="CCCC00"/>
            </a:solidFill>
          </a:ln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Игра «Птица, рыба, зверь».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43608" y="3212976"/>
            <a:ext cx="7200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Вы бросаете мяч ребёнку и произносите слово «птица». Ребёнок, поймавший мяч, должен подобрать видовое понятие, например «воробей», и бросить мяч обратно. Аналогично проводится игра со словами «зверь» и «рыба».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1143000"/>
          </a:xfrm>
          <a:prstGeom prst="snip2DiagRect">
            <a:avLst/>
          </a:prstGeom>
          <a:solidFill>
            <a:srgbClr val="CCFFCC"/>
          </a:solidFill>
          <a:ln w="57150">
            <a:solidFill>
              <a:srgbClr val="CCCC00"/>
            </a:solidFill>
          </a:ln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Игра «Летает, плавает, бегает»</a:t>
            </a:r>
            <a:r>
              <a:rPr lang="ru-RU" b="1" u="sng" dirty="0"/>
              <a:t>.</a:t>
            </a:r>
            <a:r>
              <a:rPr lang="ru-RU" dirty="0"/>
              <a:t> 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2884294"/>
            <a:ext cx="79208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Родитель  называет детям объект живой природы. Ребёнок должны изобразить способ передвижения этого объекта.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Например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 при слове «зайчик», ребёнок  прыгает; при слове «карась» - имитирует плывущую рыбу; при слове «воробей» - изображает полёт птицы.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7200800" cy="796950"/>
          </a:xfrm>
          <a:prstGeom prst="snip2DiagRect">
            <a:avLst/>
          </a:prstGeom>
          <a:solidFill>
            <a:srgbClr val="CCFFCC"/>
          </a:solidFill>
          <a:ln w="57150">
            <a:solidFill>
              <a:srgbClr val="CCCC00"/>
            </a:solidFill>
          </a:ln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Игра «Земля, вода, воздух».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83568" y="1916832"/>
            <a:ext cx="78488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Родитель бросает мяч ребёнку и называет объект природы, например, «сорока». Ребёнок должен ответить «воздух» и бросить мяч обратно. В ответ на слово «дельфин» -  ребёнок отвечает «вода», на слово «волк» - «земля» и т.д. Возможен и другой вариант игры: родитель называет слово «воздух». Ребёнок, поймавший мяч, должен назвать птицу. В ответ на слово «земля» - животное, обитающее на земле: на слово «вода» - обитателя рек, морей, озёр и океанов.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4589" name="Picture 13" descr="http://nachalo4ka.ru/wp-content/uploads/2014/10/skazochnyiy-fon-1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691680" y="4932289"/>
            <a:ext cx="5400600" cy="1925711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</p:pic>
      <p:pic>
        <p:nvPicPr>
          <p:cNvPr id="24587" name="Picture 11" descr="https://tourist-fisher.ru/wp-content/uploads/2016/12/%D0%BE%D0%BA%D1%83%D0%BD%D1%8C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6680" y="5517232"/>
            <a:ext cx="2737320" cy="1461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2" y="-150772"/>
            <a:ext cx="9144000" cy="698352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3568" y="292146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433" y="-62065"/>
            <a:ext cx="8170168" cy="4725144"/>
          </a:xfrm>
        </p:spPr>
        <p:txBody>
          <a:bodyPr>
            <a:normAutofit fontScale="90000"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«Времена года»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200" b="1" dirty="0" smtClean="0">
                <a:solidFill>
                  <a:srgbClr val="0D1CE3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b="1" dirty="0">
                <a:solidFill>
                  <a:srgbClr val="0D1CE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закреплять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знания детей о признаках времен года, явлениях природы, животном и растительном мире, жизнедеятельности людей; развивать речь, память, внимание. 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D1CE3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сюжетные картинки с изображением времен года.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D1CE3"/>
                </a:solidFill>
                <a:latin typeface="Times New Roman" pitchFamily="18" charset="0"/>
                <a:cs typeface="Times New Roman" pitchFamily="18" charset="0"/>
              </a:rPr>
              <a:t>Ход игры</a:t>
            </a:r>
            <a:br>
              <a:rPr lang="ru-RU" sz="2200" b="1" dirty="0">
                <a:solidFill>
                  <a:srgbClr val="0D1C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Ребенок выбирает сюжетную картинку с изображением какого-либо времени года и рассказывает о его признаках, не называя сезон.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Взрослый может задавать дополнительные вопросы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Затем взрослый дает ответ.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Вариант 1.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Взрослый описывает картинку, ребенок  определяет время года.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Вариант 2.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Взрослый загадывает загадки о временах года. Ребенок должен отгадать загадку и показать соответствующую картинку.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6064" y="1052735"/>
            <a:ext cx="8110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.</a:t>
            </a:r>
            <a:endParaRPr lang="ru-RU" b="1" i="1" dirty="0"/>
          </a:p>
          <a:p>
            <a:r>
              <a:rPr lang="ru-RU" b="1" i="1" dirty="0"/>
              <a:t> </a:t>
            </a:r>
          </a:p>
        </p:txBody>
      </p:sp>
      <p:pic>
        <p:nvPicPr>
          <p:cNvPr id="7" name="Рисунок 6" descr="https://avatars.mds.yandex.net/get-pdb/1532005/503de042-86aa-4a2c-a067-c138c8dd85cf/s1200?webp=fals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 b="50081"/>
          <a:stretch/>
        </p:blipFill>
        <p:spPr bwMode="auto">
          <a:xfrm>
            <a:off x="251519" y="4365104"/>
            <a:ext cx="1944217" cy="21108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" name="Рисунок 7" descr="https://avatars.mds.yandex.net/get-pdb/1532005/503de042-86aa-4a2c-a067-c138c8dd85cf/s1200?webp=fals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2195737" y="4386968"/>
            <a:ext cx="2112668" cy="20890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9" name="Рисунок 8" descr="https://avatars.mds.yandex.net/get-pdb/1532005/503de042-86aa-4a2c-a067-c138c8dd85cf/s1200?webp=fals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4308406" y="4386967"/>
            <a:ext cx="2198786" cy="20890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" name="Рисунок 9" descr="https://avatars.mds.yandex.net/get-pdb/1532005/503de042-86aa-4a2c-a067-c138c8dd85cf/s1200?webp=fals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6507192" y="4365103"/>
            <a:ext cx="2301713" cy="20902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544616" cy="648072"/>
          </a:xfrm>
          <a:prstGeom prst="snip2DiagRect">
            <a:avLst/>
          </a:prstGeom>
          <a:solidFill>
            <a:srgbClr val="CCFFCC"/>
          </a:solidFill>
          <a:ln w="57150">
            <a:solidFill>
              <a:srgbClr val="CCCC00"/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996633"/>
                </a:solidFill>
              </a:rPr>
              <a:t>«Что, откуда, почему?</a:t>
            </a:r>
            <a:endParaRPr lang="ru-RU" sz="4000" dirty="0">
              <a:solidFill>
                <a:srgbClr val="99663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656" y="1196752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D1CE3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 закреплять знания детей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природе,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среде их обитания.</a:t>
            </a:r>
          </a:p>
          <a:p>
            <a:r>
              <a:rPr lang="ru-RU" sz="2000" b="1" dirty="0">
                <a:solidFill>
                  <a:srgbClr val="0D1CE3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набор карточек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изображением природы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мест их обитания.</a:t>
            </a:r>
          </a:p>
          <a:p>
            <a:pPr algn="ctr"/>
            <a:r>
              <a:rPr lang="ru-RU" sz="2000" b="1" dirty="0">
                <a:solidFill>
                  <a:srgbClr val="0D1CE3"/>
                </a:solidFill>
                <a:latin typeface="Times New Roman" pitchFamily="18" charset="0"/>
                <a:cs typeface="Times New Roman" pitchFamily="18" charset="0"/>
              </a:rPr>
              <a:t>Ход игры</a:t>
            </a:r>
          </a:p>
          <a:p>
            <a:r>
              <a:rPr lang="ru-RU" sz="2000" dirty="0">
                <a:latin typeface="Times New Roman"/>
                <a:ea typeface="Times New Roman"/>
                <a:cs typeface="Times New Roman"/>
              </a:rPr>
              <a:t>У взрослого карточки с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изображением предметов быта, которые его окружают. Взрослый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показывает карточку с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изображением предмета быта.  Распределяет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их по группам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 Игра направлена  на развитие  памяти, внимания и речи ребенка.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7" name="Picture 7" descr="https://cdn-nus-1.pinme.ru/tumb/600/photo/af/a097/afa0978c047d577ac34fccab550a1656.png"/>
          <p:cNvPicPr>
            <a:picLocks noChangeAspect="1" noChangeArrowheads="1"/>
          </p:cNvPicPr>
          <p:nvPr/>
        </p:nvPicPr>
        <p:blipFill>
          <a:blip r:embed="rId4" cstate="print"/>
          <a:srcRect l="8578" b="4855"/>
          <a:stretch>
            <a:fillRect/>
          </a:stretch>
        </p:blipFill>
        <p:spPr bwMode="auto">
          <a:xfrm>
            <a:off x="205570" y="4581128"/>
            <a:ext cx="2278198" cy="1872208"/>
          </a:xfrm>
          <a:prstGeom prst="rect">
            <a:avLst/>
          </a:prstGeom>
          <a:noFill/>
        </p:spPr>
      </p:pic>
      <p:pic>
        <p:nvPicPr>
          <p:cNvPr id="8" name="Рисунок 7" descr="qe0Dn7gNfP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717032"/>
            <a:ext cx="7668344" cy="25738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281</Words>
  <Application>Microsoft Office PowerPoint</Application>
  <PresentationFormat>Экран (4:3)</PresentationFormat>
  <Paragraphs>21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Игра «Береги природу». </vt:lpstr>
      <vt:lpstr>Игра «Птица, рыба, зверь». </vt:lpstr>
      <vt:lpstr>Игра «Летает, плавает, бегает». </vt:lpstr>
      <vt:lpstr>Игра «Земля, вода, воздух». </vt:lpstr>
      <vt:lpstr>«Времена года» Цель: закреплять знания детей о признаках времен года, явлениях природы, животном и растительном мире, жизнедеятельности людей; развивать речь, память, внимание.   Оборудование: сюжетные картинки с изображением времен года. Ход игры Ребенок выбирает сюжетную картинку с изображением какого-либо времени года и рассказывает о его признаках, не называя сезон. Взрослый может задавать дополнительные вопросы. Затем взрослый дает ответ. Вариант 1. Взрослый описывает картинку, ребенок  определяет время года. Вариант 2. Взрослый загадывает загадки о временах года. Ребенок должен отгадать загадку и показать соответствующую картинку. </vt:lpstr>
      <vt:lpstr>«Что, откуда, почему?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RePack by SPecialiST</cp:lastModifiedBy>
  <cp:revision>22</cp:revision>
  <dcterms:created xsi:type="dcterms:W3CDTF">2018-12-02T09:51:58Z</dcterms:created>
  <dcterms:modified xsi:type="dcterms:W3CDTF">2021-03-19T05:39:55Z</dcterms:modified>
</cp:coreProperties>
</file>