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9" r:id="rId3"/>
    <p:sldId id="295" r:id="rId4"/>
    <p:sldId id="290" r:id="rId5"/>
    <p:sldId id="291" r:id="rId6"/>
    <p:sldId id="292" r:id="rId7"/>
    <p:sldId id="293" r:id="rId8"/>
    <p:sldId id="294" r:id="rId9"/>
    <p:sldId id="29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 flipH="1">
            <a:off x="-285784" y="1054627"/>
            <a:ext cx="285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905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514600" y="4149080"/>
            <a:ext cx="6629400" cy="165618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Картотека игр – экспериментов</a:t>
            </a:r>
          </a:p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3 –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лет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2857496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«Дети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охотно всегда чем –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занимаются. 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весьма полезно, а потому не только не следует этому мешать,  но нужно принимать меры в том, чтобы всегда у них было что делать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Я. Коменский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790" y="3214686"/>
            <a:ext cx="2780587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786322"/>
            <a:ext cx="2514596" cy="2071678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35824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Рисовальнички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вызвать желание рисовать на мокром листе, выяснить что краски смешиваются, а не имеют чёткой границы, получаются новые цвета.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большой лист бумаги для акварели, смоченный водой, клеёнка, краски и кисти.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 – эксперимента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Художественное слово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 жёлтое на небе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Красные цветут цветы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синем море плещет рыбка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Нарисуй всё это 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Незабываемые ощущения может подарить процесс рисования акварельными красками на мокром листе. Для этого на стол постелите клеёнку, намочите плотный лист бумаги для акварели. Окуните кисточку в одну из красок и осторожно проведите по бумаге. Спросите у детей, что получится, если используем другие цвета. Дайте возможность поиграть с красками. Как бы случайно можно провести по рисунку кисточкой с одной водой, без краски – вода создаст на листе нежные, размытые, светлые полутона.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000504"/>
            <a:ext cx="2514596" cy="285749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35824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«Солнечный зайчик»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познакомить с естественным источником света – солнцем.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маленькие зеркала, солнечный свет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Ход игры - эксперимента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Выбрав момент, когда солнце заглядывает в окно, поймайте с помощью зеркальца лучик и постарайтесь обратить внимание малыша на то, как солнечный «зайчик» прыгает по стене, по потолку, со стены на диван и т.д. предложите поймать убегающего «зайчика». Если ребёнку понравилась игра, поменяйтесь ролями: дайте ему зеркало, покажите, как поймать луч, а затем встаньте у стены. Постарайтесь «ловить» пятнышко света как можно более эмоционально, не забывая при этом комментировать свои действия: «Поймаю-поймаю! Какой шустрый зайчик – быстро бегает! Ой, а теперь он на потолке, не достать.… Ну-ка, заяц, спускайся к нам!» и т.д. Смех ребёнка станет вам самой лучшей наградой.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429264"/>
            <a:ext cx="1928826" cy="142873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214290"/>
            <a:ext cx="835824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«Времена года»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выявить свойства воды: может нагреваться, остывать, замерзать, таять.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ванночки, вода разных температур, кусочки льда.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Ход игры – эксперимента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слово            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Зимушка-Зима пришла, в речках и озёрах воду заморозила. Вода превратилась в лёд. Вслед за Зимой Весна красна прилетела, лёд растопила, водичку немножко согрела. Можно кораблики пускать. Лето жаркое настало, и сделалась водичка тёплая-претёплая. Можно купаться, плескаться. А потом прохладная Осень к нам в гости пожаловала. И вода в речках, в озёрах и в лужицах стала холодная. Скоро Зима опять пожалует. Так и приходят к нам в гости по очереди: за Зимой – Весна, за Весной – Лето, за Летом – Осень, за Осенью – Зима.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Возьмите две широких чашки. В одну налейте холодной воды, в другую – тёплой. Холодная вода – это «зима», тёплая – «лето». пусть малыш потрогает ручкой воду. «Где холодная водичка? Где у нас «зима»? Вот в этой чашке. Где тёплая водичка? Где у нас «лето»? Вот здесь». Затем возьмите четыре чашки или небольших тазика. В одну чашку положите маленький кусочек льда («зима»), в другую налейте чуть тёплой воды («весна», в третью – тёплой, но не горячей воды («лето»), в четвёртую – холодной воды («осень»). Учите малыша определять, какая вода в чашках и какому времени года она соответствует.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500834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000108"/>
            <a:ext cx="2428892" cy="2357430"/>
          </a:xfrm>
          <a:prstGeom prst="rect">
            <a:avLst/>
          </a:prstGeom>
          <a:noFill/>
        </p:spPr>
      </p:pic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214282" y="500042"/>
            <a:ext cx="850112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«Считалочка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купалочка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познакомить со свойствами воды: льётся, движется.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ванночка с водой, игрушки.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 - эксперимента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Художественное слово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Варим кашу для малышек,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(Крутим ручкой в воде, как бы «размешивая кашу».)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 делаем для пышек,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(Месим воду, как тесто.)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Сладким чаем угощаем,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(Набираем воду в ладошки и выливаем её обратно в ванну.)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 а после – отдыхаем!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ванночку – бултых!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Предложите детям поиграть с водой, обратите их внимание, что водичка движется по направлению движения их руки, а так же она переливается, льётся.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000504"/>
            <a:ext cx="2514596" cy="285749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35824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«Тает льдинка»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познакомить с тем, что замерзает на холоде и тает в тепле. 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свеча, ложка, лёд, прозрачные стаканчики с горячей и холодной водой.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Ход игры – эксперимента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слово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Однажды зимой бельчонок принёс домой льдинку, сосульку, он оставил её в дупле, на полу в прихожей, а сам пошёл обедать, а потом спать. Когда проснулся, сразу вспомнил про льдинку, побежал в прихожую. Льдинка пропала – нет нигде, зато на полу блестела лужица.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Положим кусочек льда на ложку и подогрейте его над пламенем свечи: «Посмотри, вот лёд. Давай его подогреем на огне. Где же лёд? Растаял! Во что лёд превратился? В водичку!»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прозрачную стеклянную кружку или стакан налейте горячую воду (её можно подкрасить), опустите кусочек льда и понаблюдайте, как быстро он тает. Можно взять несколько стаканов и понаблюдать, как по-разному тает лёд в воде разной температуры.  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28604"/>
            <a:ext cx="2514596" cy="214311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50112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вода гулять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отправилась»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дать представление о том, что воду можно собрать различными предметами – губкой, пипеткой, грушей, салфеткой.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поролоновая губка, пластмассовый шприц без иглы, резиновая груша, ванночка с водой.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Ход игры – эксперимента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слово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Налили водичку в тазик и забыли про неё. Через некоторое время водичка заскучала: «Вот сижу я тут и ничего не вижу, а вокруг, наверное, столько интересного!» Хотела она из тазика вылезти, да не получилось - ручек и ножек у воды нет. Хотела кого-нибудь позвать, но голос у водички в тазике тихий - никто её не услышал. А потом пришла мама и подумала: «Зачем это здесь вода стоит?» взяла и вылила её в раковину. Полилась водичка по трубам и попала в большую реку, в которой было много другой воды. И потела наша водичка вместе с большой рекой по городу, мимо красивых домов и зелёных садов. «Как красиво, как чудесно! - думала водичка. - А сидела бы я в своём тазике и этой красоты не увидела бы!»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Возьмите поролоновую или другую впитывающую губку, резиновую грушу и пластмассовый шприц (без иглы). Налейте воду в небольшой тазик, приготовьте несколько пустых ёмкостей (чашек, мисок и т.п.). Попросите ребёнка опустить губку в воду и покажите, как нужно отжать её в чашку. Потом наберите воду резиновой грушей и перелейте её в другую ёмкостью То же самое проделайте и со шприцом.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4" y="-42274"/>
            <a:ext cx="2300314" cy="2613994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35824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«Почему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кораблики не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плывут»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обнаружить воздух, образовать ветер.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бумажные и пенопластовые кораблики, ванночка с водой.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Ход игры - эксперимента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слово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Стоят кораблики в синем море и никак не могут поплыть. Стали капитаны Солнышко просить: «Солнышко! Помоги нашим кораблям поплыть!» Солнышко им отвечает: «Я могу воду в море нагреть!» Нагрело Солнышко воду, стала вода тёплая, а кораблики всё равно не плывут. Наступила ночь. Появились на небе Звёзды. Стали капитаны их просить: «Звёздочки! Помогите нашим корабликам поплыть!» Звёзды им отвечают: «Мы вам можем дорогу указать, куда плыть нужно!» Обиделись капитаны: «Куда плыть, мы и сами знаем, только не можем с места сдвинуться!» Вдруг подул Ветер. Капитаны стали его просить: «Ветерок! Помоги нашим корабликам отправиться в путь!» «Это очень просто!» - сказал Ветер и стал дуть на кораблики. И кораблики поплыли. 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Предложите детям опустить кораблики в ванночку с водой, спросите плывут ли кораблики, почему? Что нужно сделать, чтобы кораблики поплыли? Выслушать предложения детей, подвести к тому, что нужен ветер. Где «взять» ветер? Дети дуют  на кораблики, создают ветер.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pic>
        <p:nvPicPr>
          <p:cNvPr id="18" name="Picture 2" descr="Ребенка в одежду академик с рулона и книги - Стоковое фото oksun70 #887559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9145" y="5357826"/>
            <a:ext cx="1684855" cy="1500174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285728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«Сказка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камешке»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примере опыта показать, что предметы могут быть лёгкими и тяжёлыми.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ванночка с водой, мелкие тяжёлые и лёгкие предметы, камешки.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Ход игры – эксперимента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слово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берегу озера лежал маленький камешек. Он смотрел на красивые лилии и кувшинки, которые плавали на воде, и думал: «Какие они счастливые, плавают, словно лодочки. Я тоже хочу поплавать!»  пришёл на берег озера мальчик, взял камешек и бросил в воду. Камешек обрадовался: «Наконец-то сбылась моя мечта! Я буду плавать!» Но оказалось, что плыть он не может, потому что слишком тяжёлый. И камешек опустился на дно озера. Сначала он очень расстроился. А потом увидел, сколько вокруг весёлых рыбок, других камешков и красивых растений. Камешек перестал грустить и подружился с рыбками. Что поделаешь! Тяжёлые камешки плавать не могут.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Возьмите несколько небольших лёгких предметов, которые могут держаться на воде (например, пёрышко, мячик, бумажный кораблик, тонкую щепочку) и несколько тяжёлых предметов, которые будут лежать на дне (например, камешек, ключик, монетку). Наполните ванну или тазик водой. Дайте ребёнку один из предметов и попросите опустить в воду. При этом говорите ему: «Посмотри, кораблик плавает! А ключик утонул – он тяжёлый! Лепесток плавает – он лёгкий!».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726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Ириша</dc:creator>
  <cp:lastModifiedBy>Оля</cp:lastModifiedBy>
  <cp:revision>57</cp:revision>
  <dcterms:created xsi:type="dcterms:W3CDTF">2015-03-17T15:03:18Z</dcterms:created>
  <dcterms:modified xsi:type="dcterms:W3CDTF">2021-03-17T11:04:17Z</dcterms:modified>
</cp:coreProperties>
</file>