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9" r:id="rId3"/>
    <p:sldId id="295" r:id="rId4"/>
    <p:sldId id="290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azvitiedetei.info/razvitie-shkolnika/domashnie-opyty-dlya-detej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razvitiedetei.info/dosug/mylnye-puzyri-svoimi-rukami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azvitiedetei.info/razvitie-shkolnika/opyty-s-vodoj-dlya-shkolnikov-2-3-klassa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azvitiedetei.info/tvorcheskoe-razvitie/rukodelie-svoimi-rukami/kak-sdelat-vulkan-svoimi-rukami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 flipH="1">
            <a:off x="-285784" y="1054627"/>
            <a:ext cx="285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905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n w="1905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2514600" y="4149080"/>
            <a:ext cx="6629400" cy="165618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Картотека игр – экспериментов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5 -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7 – ми лет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2857496"/>
            <a:ext cx="59293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«Эксперимент – интересное слово,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познание – снова и снова.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Сначала смотрим, наблюдаем,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Затем с предметами играем.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вот он истины момент –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Проводим мы эксперимент!»</a:t>
            </a:r>
          </a:p>
        </p:txBody>
      </p:sp>
      <p:pic>
        <p:nvPicPr>
          <p:cNvPr id="12" name="Picture 2" descr="http://kalach-school1.narod.ru/picher/5cdc323114b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928934"/>
            <a:ext cx="2357454" cy="34798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35824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плавает 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рыбка»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 домашние опыты для детей"/>
              </a:rPr>
              <a:t> эксперимент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поможет объяснить ребенку, как плавает рыбка или подводная лодка. Все, что понадобится – это виноградина и газированная вода. Наливаем воду в прозрачный стакан, опускаем туда же виноградинку. Поскольку она тяжелая, то быстро опустится в воду. Но вот чудо! Вскоре ее окружат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 мыльные пузыри своими руками"/>
              </a:rPr>
              <a:t> пузырьки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воздуха, которые быстро поднимут нашу «рыбку» на поверхность. Как только виноградина окажется у края воды, она тут же опустится вниз и все повторится опять – процесс практически бесконечный. Также работают легкие у рыбок.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опыты для детей с виноградом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000372"/>
            <a:ext cx="5143536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Познавательно-исследовательская деятельность детей старшего возраста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FF9"/>
              </a:clrFrom>
              <a:clrTo>
                <a:srgbClr val="FDFF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857628"/>
            <a:ext cx="1808243" cy="27123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35824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окрашиваются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цветы»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наглядно объяснить ребенку, как растения получают влагу из земли, вам понадобится: пара стаканов и пищевых красителей, а также белоснежные листья капусты.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Наливаем в стаканы воду, добавляем красители. Затем аккуратно ставим в окрашенную жидкость белые листья капусты. Постепенно они полностью окрашиваются в тот цвет, который вы добавляли в воду. Точно таким же образом деревья, растения и цветы получают влагу из почвы – по тоненьким капиллярам она поднимается вверх.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как окрашиваются цветы"/>
          <p:cNvPicPr/>
          <p:nvPr/>
        </p:nvPicPr>
        <p:blipFill>
          <a:blip r:embed="rId3"/>
          <a:srcRect t="4231" b="2304"/>
          <a:stretch>
            <a:fillRect/>
          </a:stretch>
        </p:blipFill>
        <p:spPr bwMode="auto">
          <a:xfrm>
            <a:off x="428596" y="3000372"/>
            <a:ext cx="3214710" cy="3699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kalach-school1.narod.ru/picher/5cdc323114bc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143248"/>
            <a:ext cx="2357454" cy="34798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214290"/>
            <a:ext cx="835824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образуются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облака»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небе столько всего интересного – и солнце, и облака. А вот откуда они берутся? Этот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 опыты с водой для школьников 2-3 класса"/>
              </a:rPr>
              <a:t>эксперимент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рассчитан на детей, которым интересно будет смотреть на облака и дождь в собственном доме.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Возьмите трехлитровую банку и налейте немного горячей воды. Сверху вместо крышки ставим тарелку и кладем лед – пар, поднимаясь от горячей воды, столкнется с низкой температурой льда и превратится в облако. Чем больше пара будет скапливаться у поверхности, тем быстрее появятся крупные капли – пойдет дождь.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банка со льдом и кипятком"/>
          <p:cNvPicPr/>
          <p:nvPr/>
        </p:nvPicPr>
        <p:blipFill>
          <a:blip r:embed="rId4"/>
          <a:srcRect b="4847"/>
          <a:stretch>
            <a:fillRect/>
          </a:stretch>
        </p:blipFill>
        <p:spPr bwMode="auto">
          <a:xfrm>
            <a:off x="5643570" y="2857496"/>
            <a:ext cx="2786082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Одежда для детей от 2 до 7 лет (98 - 122 см) на Totoshik.ru - продажа Одежда для детей от 2 до 7 лет (98 - 122 см) в России, пои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071942"/>
            <a:ext cx="2643206" cy="27860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58000"/>
          </a:xfrm>
          <a:prstGeom prst="rect">
            <a:avLst/>
          </a:prstGeom>
          <a:noFill/>
        </p:spPr>
      </p:pic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214282" y="500042"/>
            <a:ext cx="850112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«Почему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цвета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сливаются»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вам нужно надолго занять ребенка, то предлагаем интересный и познавательный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 как сделать вулкан своими руками"/>
              </a:rPr>
              <a:t>эксперимент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Пусть он раскрасит яркими красками лопасти вентилятора – например, красной, желтой, оранжевой, зеленой и синей. Теперь при включении прибора вы получите интересный радужный эффект, который развеселит ребенка.</a:t>
            </a:r>
          </a:p>
          <a:p>
            <a:pPr marL="0" marR="0" lvl="0" indent="25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вентилятор с разноцветными лопастями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2566358"/>
            <a:ext cx="8501122" cy="407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358246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endParaRPr lang="ru-RU" b="1" cap="al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сделать невидимые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чернила»</a:t>
            </a:r>
            <a:endParaRPr lang="ru-RU" sz="2400" b="1" cap="al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endParaRPr lang="ru-RU" b="1" cap="al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любит играть в разведчика? Научите его писать секретные послания. Для этого необходим лист бумаги и невидимые чернила – молоко (безопасный вариант), сок лимона или уксус.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помощи кисточки или спички нарисуйте рожицу на листке бумаги или напишите короткое послание. Теперь осталось только зажечь огонь и аккуратно нагреть бумагу, не подпалив ее. Невидимое станет видимым.</a:t>
            </a: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В Алтайском крае продолжается прием заявок для участия в краевом конкурсе &quot;Юный исследователь&quot; &quot; Городской портал - вРубцовске.р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857628"/>
            <a:ext cx="3407847" cy="26506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для презентаций &quot;Каприз&quot;. Посмотреть подробнее - Все шаблоны - Каталог файлов - Презентации по культуре и искусству. Ша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3" y="0"/>
            <a:ext cx="9118037" cy="6838528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357166"/>
            <a:ext cx="850112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«Игры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яйцом»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интересных и познавательных опытов делают с обычным яйцом! Например, как заставить его плавать без помощи рук? Для этого достаточно опустить в банку, заполненную водой, одно яйцо.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оно поднялось наверх, нужно насыпать внутрь много поваренной соли. Чем больше вы ее добавите в воду, тем больше будет плотность жидкости и яйцо начнет понемногу подниматься наверх.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яйцо в соленой воде"/>
          <p:cNvPicPr/>
          <p:nvPr/>
        </p:nvPicPr>
        <p:blipFill>
          <a:blip r:embed="rId3"/>
          <a:srcRect l="2402" r="4909"/>
          <a:stretch>
            <a:fillRect/>
          </a:stretch>
        </p:blipFill>
        <p:spPr bwMode="auto">
          <a:xfrm>
            <a:off x="2000232" y="2531852"/>
            <a:ext cx="6000792" cy="3683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412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Ириша</dc:creator>
  <cp:lastModifiedBy>Оля</cp:lastModifiedBy>
  <cp:revision>58</cp:revision>
  <dcterms:created xsi:type="dcterms:W3CDTF">2015-03-17T15:03:18Z</dcterms:created>
  <dcterms:modified xsi:type="dcterms:W3CDTF">2021-03-17T11:07:14Z</dcterms:modified>
</cp:coreProperties>
</file>