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304" r:id="rId3"/>
    <p:sldId id="297" r:id="rId4"/>
    <p:sldId id="298" r:id="rId5"/>
    <p:sldId id="299" r:id="rId6"/>
    <p:sldId id="300" r:id="rId7"/>
    <p:sldId id="302" r:id="rId8"/>
    <p:sldId id="303" r:id="rId9"/>
    <p:sldId id="301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для презентаций &quot;Каприз&quot;. Посмотреть подробнее - Все шаблоны - Каталог файлов - Презентации по культуре и искусству. Ша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3" y="0"/>
            <a:ext cx="9118037" cy="6838528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 flipH="1">
            <a:off x="-285784" y="1054627"/>
            <a:ext cx="285784" cy="10772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4600" y="4149080"/>
            <a:ext cx="6629400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214291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Памятки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родителей по играм - экспериментам 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" descr="http://seoblognik.ru/images/stories/ex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86124"/>
            <a:ext cx="728667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Лингвистический Лицей 25 - Научно-практическая конференция-20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437634" cy="1096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Шаблон для презентаций &quot;Каприз&quot;. Посмотреть подробнее - Все шаблоны - Каталог файлов - Презентации по культуре и искусству. Ша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72"/>
            <a:ext cx="9118037" cy="6838528"/>
          </a:xfrm>
          <a:prstGeom prst="rect">
            <a:avLst/>
          </a:prstGeom>
          <a:noFill/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75856" y="1196752"/>
            <a:ext cx="547260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 внимание!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6084" name="Picture 4" descr="физиологические особенности Седьмой год жизни продолжение очень важного целостного периода в развит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2808312" cy="2966526"/>
          </a:xfrm>
          <a:prstGeom prst="rect">
            <a:avLst/>
          </a:prstGeom>
          <a:noFill/>
        </p:spPr>
      </p:pic>
      <p:pic>
        <p:nvPicPr>
          <p:cNvPr id="46086" name="Picture 6" descr="Программа по формированию навыков безопасного поведения на дорогах и улицах &quot;Добрая дорога детства&quot;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996952"/>
            <a:ext cx="4608512" cy="3405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для презентаций &quot;Каприз&quot;. Посмотреть подробнее - Все шаблоны - Каталог файлов - Презентации по культуре и искусству. Ша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3" y="0"/>
            <a:ext cx="9118037" cy="6838528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 flipH="1">
            <a:off x="-285784" y="1054627"/>
            <a:ext cx="285784" cy="10772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4600" y="4149080"/>
            <a:ext cx="6629400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69" name="Picture 1" descr="C:\Users\Оля\Desktop\ИИгры эксперим\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C:\Users\Оля\Desktop\ИИгры эксперим\67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0"/>
            <a:ext cx="77247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для презентаций &quot;Каприз&quot;. Посмотреть подробнее - Все шаблоны - Каталог файлов - Презентации по культуре и искусству. Ша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3" y="0"/>
            <a:ext cx="9118037" cy="6838528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 flipH="1">
            <a:off x="-285784" y="1054627"/>
            <a:ext cx="285784" cy="10772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4600" y="4149080"/>
            <a:ext cx="6629400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69" name="Picture 1" descr="C:\Users\Оля\Desktop\ИИгры эксперим\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2946" name="Picture 2" descr="C:\Users\Оля\Desktop\ИИгры эксперим\67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0"/>
            <a:ext cx="763907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для презентаций &quot;Каприз&quot;. Посмотреть подробнее - Все шаблоны - Каталог файлов - Презентации по культуре и искусству. Ша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3" y="0"/>
            <a:ext cx="9118037" cy="6838528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 flipH="1">
            <a:off x="-285784" y="1054627"/>
            <a:ext cx="285784" cy="10772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4600" y="4149080"/>
            <a:ext cx="6629400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69" name="Picture 1" descr="C:\Users\Оля\Desktop\ИИгры эксперим\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3970" name="Picture 2" descr="C:\Users\Оля\Desktop\ИИгры эксперим\67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42852"/>
            <a:ext cx="7429552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для презентаций &quot;Каприз&quot;. Посмотреть подробнее - Все шаблоны - Каталог файлов - Презентации по культуре и искусству. Ша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3" y="0"/>
            <a:ext cx="9118037" cy="6838528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 flipH="1">
            <a:off x="-285784" y="1054627"/>
            <a:ext cx="285784" cy="10772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4600" y="4149080"/>
            <a:ext cx="6629400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69" name="Picture 1" descr="C:\Users\Оля\Desktop\ИИгры эксперим\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4994" name="Picture 2" descr="C:\Users\Оля\Desktop\ИИгры эксперим\67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14290"/>
            <a:ext cx="7643834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для презентаций &quot;Каприз&quot;. Посмотреть подробнее - Все шаблоны - Каталог файлов - Презентации по культуре и искусству. Ша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3" y="0"/>
            <a:ext cx="9118037" cy="6838528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 flipH="1">
            <a:off x="-285784" y="1054627"/>
            <a:ext cx="285784" cy="10772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4600" y="4149080"/>
            <a:ext cx="6629400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69" name="Picture 1" descr="C:\Users\Оля\Desktop\ИИгры эксперим\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6018" name="Picture 2" descr="C:\Users\Оля\Desktop\ИИгры эксперим\6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0"/>
            <a:ext cx="757239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для презентаций &quot;Каприз&quot;. Посмотреть подробнее - Все шаблоны - Каталог файлов - Презентации по культуре и искусству. Ша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3" y="0"/>
            <a:ext cx="9118037" cy="6838528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 flipH="1">
            <a:off x="-285784" y="1054627"/>
            <a:ext cx="285784" cy="10772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4600" y="4149080"/>
            <a:ext cx="6629400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69" name="Picture 1" descr="C:\Users\Оля\Desktop\ИИгры эксперим\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7042" name="Picture 2" descr="C:\Users\Оля\Desktop\ИИгры эксперим\68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0"/>
            <a:ext cx="750095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для презентаций &quot;Каприз&quot;. Посмотреть подробнее - Все шаблоны - Каталог файлов - Презентации по культуре и искусству. Ша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3" y="0"/>
            <a:ext cx="9118037" cy="6838528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 flipH="1">
            <a:off x="-285784" y="1054627"/>
            <a:ext cx="285784" cy="10772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4600" y="4149080"/>
            <a:ext cx="6629400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69" name="Picture 1" descr="C:\Users\Оля\Desktop\ИИгры эксперим\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8066" name="Picture 2" descr="C:\Users\Оля\Desktop\ИИгры эксперим\467539_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0"/>
            <a:ext cx="76438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для презентаций &quot;Каприз&quot;. Посмотреть подробнее - Все шаблоны - Каталог файлов - Презентации по культуре и искусству. Ша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3" y="0"/>
            <a:ext cx="9118037" cy="6838528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 flipH="1">
            <a:off x="-285784" y="1054627"/>
            <a:ext cx="285784" cy="10772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514600" y="4149080"/>
            <a:ext cx="6629400" cy="165618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69" name="Picture 1" descr="C:\Users\Оля\Desktop\ИИгры эксперим\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9090" name="Picture 2" descr="C:\Users\Оля\Desktop\ИИгры эксперим\hello_html_m1f0c2b8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0"/>
            <a:ext cx="76438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12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Ириша</dc:creator>
  <cp:lastModifiedBy>Оля</cp:lastModifiedBy>
  <cp:revision>56</cp:revision>
  <dcterms:created xsi:type="dcterms:W3CDTF">2015-03-17T15:03:18Z</dcterms:created>
  <dcterms:modified xsi:type="dcterms:W3CDTF">2021-03-17T10:27:11Z</dcterms:modified>
</cp:coreProperties>
</file>