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9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37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9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74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7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3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9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8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2115FA-8E47-4DFB-B615-9D7D1D13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9" y="1122217"/>
            <a:ext cx="8795381" cy="18565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rgbClr val="55996C"/>
                </a:solidFill>
                <a:latin typeface="+mn-lt"/>
              </a:rPr>
              <a:t>ПРИМЕРЫ ОФОРМЛЕНИЯ ПОСТЕРОВ ЛИЧНОСТНЫХ И ТВОРЧЕСКИХ ДОСТИЖЕНИЙ ДОШКОЛЬНИКОВ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E68B05-CE6F-4AB2-8F00-2192388B3F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3548633"/>
            <a:ext cx="5497286" cy="330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B286E5-1029-4171-B097-572ED17D5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753" y="94661"/>
            <a:ext cx="3741247" cy="280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598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C7CAAC-4364-4F5A-85E4-DF93E4D2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3825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1B14DD-A59B-42B6-9AB7-5781B202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56" y="1201993"/>
            <a:ext cx="11437714" cy="4454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47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922C63-28FC-4CD0-B131-2C2226C9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96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DEA338-9614-42C5-B2ED-014763AF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258" y="471948"/>
            <a:ext cx="7934632" cy="59730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85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30F8D7-C3CF-4A30-B4E1-1A9F4E730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573" y="147484"/>
            <a:ext cx="4706005" cy="6563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1D9F2F-2D6E-4878-A516-BEB779992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55" y="4271935"/>
            <a:ext cx="3384284" cy="23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A60FB8-4AD7-4882-A8C6-9BFE344B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9" t="13549" r="8914" b="11183"/>
          <a:stretch/>
        </p:blipFill>
        <p:spPr>
          <a:xfrm>
            <a:off x="2256504" y="58308"/>
            <a:ext cx="7875638" cy="67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F6279E-3FDE-44E4-86C4-388E7A2D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6" y="988142"/>
            <a:ext cx="11696407" cy="5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FDFF09-4250-4DC1-8D55-993108A174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994" y="191729"/>
            <a:ext cx="8673231" cy="650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0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239284-6485-4944-B133-85D2A51D39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96" y="156734"/>
            <a:ext cx="9807732" cy="6544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655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DD4861B-9A2D-40D1-BFE0-9B48B152FA6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943" y="254226"/>
            <a:ext cx="9470571" cy="6603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285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FB799E-194A-411D-9EAC-04B142A0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7769"/>
            <a:ext cx="9310255" cy="65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A358F7E-8322-48D8-84AB-1753A25D09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8" y="353937"/>
            <a:ext cx="9227126" cy="6150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50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11">
            <a:extLst>
              <a:ext uri="{FF2B5EF4-FFF2-40B4-BE49-F238E27FC236}">
                <a16:creationId xmlns:a16="http://schemas.microsoft.com/office/drawing/2014/main" xmlns="" id="{54EEEBD9-D37D-42B9-BE64-2C102B1D6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xmlns="" id="{A2F47212-081A-4E41-8623-C5BD41ADD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9D06EA3-0612-46E4-B247-0A9BB64D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8073" y="643467"/>
            <a:ext cx="9836727" cy="598860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21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E1C24E-2296-4B20-B4A3-CC8A6D56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6" y="52152"/>
            <a:ext cx="9579552" cy="68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463C4A-0DE5-4364-9284-0C4B238D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2" y="342428"/>
            <a:ext cx="10418619" cy="66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832A76-4ED3-49E4-BF5F-C2C98C30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36" b="8824"/>
          <a:stretch/>
        </p:blipFill>
        <p:spPr>
          <a:xfrm>
            <a:off x="3627181" y="519763"/>
            <a:ext cx="5797038" cy="6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75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ПРИМЕРЫ ОФОРМЛЕНИЯ ПОСТЕРОВ ЛИЧНОСТНЫХ И ТВОРЧЕСКИХ ДОСТИЖЕНИЙ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ПРИМЕРЫ ОФОРМЛЕНИЯ ПОСТЕРОВ ЛИЧНОСТНЫХ И ТВОРЧЕСКИХ ДОСТИЖЕНИЙ ДОШКОЛЬНИКОВ</dc:title>
  <dc:creator>Наталья</dc:creator>
  <cp:lastModifiedBy>User</cp:lastModifiedBy>
  <cp:revision>6</cp:revision>
  <dcterms:created xsi:type="dcterms:W3CDTF">2020-04-29T18:37:27Z</dcterms:created>
  <dcterms:modified xsi:type="dcterms:W3CDTF">2021-03-24T18:03:22Z</dcterms:modified>
</cp:coreProperties>
</file>