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0" r:id="rId5"/>
    <p:sldId id="261" r:id="rId6"/>
    <p:sldId id="263" r:id="rId7"/>
    <p:sldId id="281" r:id="rId8"/>
    <p:sldId id="266" r:id="rId9"/>
    <p:sldId id="267" r:id="rId10"/>
    <p:sldId id="268" r:id="rId11"/>
    <p:sldId id="283" r:id="rId12"/>
    <p:sldId id="282" r:id="rId13"/>
    <p:sldId id="284" r:id="rId14"/>
    <p:sldId id="285" r:id="rId15"/>
    <p:sldId id="286" r:id="rId16"/>
    <p:sldId id="28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15" autoAdjust="0"/>
  </p:normalViewPr>
  <p:slideViewPr>
    <p:cSldViewPr>
      <p:cViewPr varScale="1">
        <p:scale>
          <a:sx n="74" d="100"/>
          <a:sy n="74" d="100"/>
        </p:scale>
        <p:origin x="-146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1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82117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129113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544098"/>
            <a:ext cx="7016195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440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173960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440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173960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861048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Силина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Вознесеновка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/>
              <a:t>2021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132856"/>
            <a:ext cx="6400800" cy="12961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КАК НАУЧИТЬ РЕБЕНКА ПРОИЗНОСИТЬ  ЗВУК 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«Р»</a:t>
            </a:r>
            <a:endParaRPr lang="en-US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3787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429288"/>
          </a:xfrm>
        </p:spPr>
        <p:txBody>
          <a:bodyPr numCol="2">
            <a:normAutofit/>
          </a:bodyPr>
          <a:lstStyle/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ша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зычок сила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670800" cy="511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«Язычок силач» - поднимать на язычке вкусную соломку</a:t>
            </a:r>
            <a:endParaRPr lang="ru-RU" sz="4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КИТ – выработка сильной воздушной струи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СДУЙ СНЕЖИНКУ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НАДУЙ ШАРИК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БУРЯ В СТАКАНЕ 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МЫЛЬНЫЕ ПУЗЫРИ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 кит воздушная стру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212976"/>
            <a:ext cx="3962400" cy="325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тка на но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88840"/>
            <a:ext cx="5526360" cy="3946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«Фокусник» - положить широкий язык на нижнюю губу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и с силой подуть на него.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Занимательные пособия </a:t>
            </a:r>
            <a:br>
              <a:rPr lang="ru-RU" dirty="0" smtClean="0"/>
            </a:br>
            <a:r>
              <a:rPr lang="ru-RU" dirty="0" smtClean="0"/>
              <a:t>для выработки воздушной струи</a:t>
            </a:r>
            <a:endParaRPr lang="ru-RU" dirty="0"/>
          </a:p>
        </p:txBody>
      </p:sp>
      <p:pic>
        <p:nvPicPr>
          <p:cNvPr id="4" name="Рисунок 3" descr="дракон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4320480" cy="2983831"/>
          </a:xfrm>
          <a:prstGeom prst="rect">
            <a:avLst/>
          </a:prstGeom>
        </p:spPr>
      </p:pic>
      <p:pic>
        <p:nvPicPr>
          <p:cNvPr id="5" name="Рисунок 4" descr="листопа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92" y="3140968"/>
            <a:ext cx="4598157" cy="345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ы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052736"/>
            <a:ext cx="3633868" cy="4845157"/>
          </a:xfrm>
          <a:prstGeom prst="rect">
            <a:avLst/>
          </a:prstGeom>
        </p:spPr>
      </p:pic>
      <p:pic>
        <p:nvPicPr>
          <p:cNvPr id="3" name="Рисунок 2" descr="верту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8640"/>
            <a:ext cx="4540454" cy="3403649"/>
          </a:xfrm>
          <a:prstGeom prst="rect">
            <a:avLst/>
          </a:prstGeom>
        </p:spPr>
      </p:pic>
      <p:pic>
        <p:nvPicPr>
          <p:cNvPr id="4" name="Рисунок 3" descr="веселые человеч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89040"/>
            <a:ext cx="3669792" cy="2755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19739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Когда все движения будут получаться – объединим их вместе: поднимем язычок вверх, кончик язычка отпустим и сильно выдохнем! ТРРРРР! ТРРРР! Заведем моторы!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мот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2348880"/>
            <a:ext cx="7776864" cy="45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00792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КИТА – ТРИ  ОСНОВЫ ЗВУКА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 ки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570577"/>
            <a:ext cx="8229600" cy="3493008"/>
          </a:xfr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374900"/>
            <a:ext cx="7758137" cy="16253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КИТ –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ПОДЪЕМ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ЯЗЫКА НАВЕРХ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268760"/>
            <a:ext cx="7016195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Поднимать нужно всю поверхность языка, делая ее широкой. Этому способствуют такие упражнения, как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ГРИБОК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ГАРМОШКА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ЛОШАДКА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 кит подъем язы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852936"/>
            <a:ext cx="4215387" cy="32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01619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«Гармошка» – рот раскрыт, язык крепко присосать к нёбу. Не отрывая языка от нёба, сильно оттягивать вниз нижнюю челюсть.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армо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6840760" cy="5130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41414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кит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подвижности кончика языка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упражнения: МАЛЯР  ЛОШАДКА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ИНДЮК  ДЯТЕЛ 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3 кит возд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2996952"/>
            <a:ext cx="3671888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я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90584" cy="629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122912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ДЯТЕЛ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5072098" cy="4525963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ят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2656"/>
            <a:ext cx="786406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74900"/>
            <a:ext cx="8115327" cy="1143000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04664"/>
            <a:ext cx="864096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148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                                                                                                                      Подготовила:                                                               воспитатель                                                                Силина С. А.   Вознесеновка, 2021</vt:lpstr>
      <vt:lpstr>ТРИ КИТА – ТРИ  ОСНОВЫ ЗВУКА  Р</vt:lpstr>
      <vt:lpstr>1 КИТ – ПОДЪЕМ ЯЗЫКА НАВЕРХ. </vt:lpstr>
      <vt:lpstr>Презентация PowerPoint</vt:lpstr>
      <vt:lpstr>«Гармошка» – рот раскрыт, язык крепко присосать к нёбу. Не отрывая языка от нёба, сильно оттягивать вниз нижнюю челюсть.</vt:lpstr>
      <vt:lpstr>2 кит – развитие подвижности кончика языка  упражнения: МАЛЯР  ЛОШАДКА ИНДЮК  ДЯТЕЛ    </vt:lpstr>
      <vt:lpstr>Презентация PowerPoint</vt:lpstr>
      <vt:lpstr>ДЯТЕЛ  </vt:lpstr>
      <vt:lpstr>Презентация PowerPoint</vt:lpstr>
      <vt:lpstr>«ЛОШАДКА»</vt:lpstr>
      <vt:lpstr>Презентация PowerPoint</vt:lpstr>
      <vt:lpstr>3 КИТ – выработка сильной воздушной струи упражнения  СДУЙ СНЕЖИНКУ НАДУЙ ШАРИК БУРЯ В СТАКАНЕ   МЫЛЬНЫЕ ПУЗЫРИ</vt:lpstr>
      <vt:lpstr>Презентация PowerPoint</vt:lpstr>
      <vt:lpstr>Занимательные пособия  для выработки воздушной струи</vt:lpstr>
      <vt:lpstr>Презентация PowerPoint</vt:lpstr>
      <vt:lpstr>Когда все движения будут получаться – объединим их вместе: поднимем язычок вверх, кончик язычка отпустим и сильно выдохнем! ТРРРРР! ТРРРР! Заведем моторы!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DIGMA EVE</cp:lastModifiedBy>
  <cp:revision>67</cp:revision>
  <dcterms:created xsi:type="dcterms:W3CDTF">2013-08-21T19:17:07Z</dcterms:created>
  <dcterms:modified xsi:type="dcterms:W3CDTF">2021-05-19T11:26:59Z</dcterms:modified>
</cp:coreProperties>
</file>